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4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37F"/>
    <a:srgbClr val="FFFFFF"/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88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5" y="120075"/>
            <a:ext cx="11355186" cy="2030844"/>
          </a:xfrm>
          <a:prstGeom prst="rect">
            <a:avLst/>
          </a:prstGeom>
          <a:solidFill>
            <a:srgbClr val="5A637F"/>
          </a:solidFill>
          <a:ln>
            <a:noFill/>
          </a:ln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Asia Pacific Oncology Pharmacy Congress</a:t>
            </a:r>
            <a:r>
              <a:rPr kumimoji="0" lang="ja-JP" altLang="en-US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2024</a:t>
            </a:r>
            <a:endParaRPr kumimoji="0" lang="en-US" altLang="ja-JP" sz="3600" b="1" kern="0" dirty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COI Disclosure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en-US" altLang="ja-JP" sz="36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b="1" i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Name of Presenting Author </a:t>
            </a:r>
            <a:r>
              <a:rPr kumimoji="0" lang="en-US" altLang="ja-JP" sz="28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:</a:t>
            </a:r>
            <a:endParaRPr kumimoji="0" lang="en-US" altLang="ja-JP" sz="2400" b="1" kern="0" dirty="0">
              <a:solidFill>
                <a:srgbClr val="FFFF00"/>
              </a:solidFill>
              <a:ea typeface="ＭＳ Ｐゴシック" pitchFamily="2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B12C3E-76F9-4C98-98DC-096E0532D434}"/>
              </a:ext>
            </a:extLst>
          </p:cNvPr>
          <p:cNvSpPr txBox="1"/>
          <p:nvPr/>
        </p:nvSpPr>
        <p:spPr>
          <a:xfrm>
            <a:off x="372588" y="2963905"/>
            <a:ext cx="11441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relation to my current abstract, the conflicts of interest to be disclosed are as follows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B7F2F043-34CA-46E2-8286-3415CBB3F8CD}"/>
              </a:ext>
            </a:extLst>
          </p:cNvPr>
          <p:cNvSpPr/>
          <p:nvPr/>
        </p:nvSpPr>
        <p:spPr>
          <a:xfrm>
            <a:off x="7395280" y="3905103"/>
            <a:ext cx="4525963" cy="10683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latin typeface="Arial" charset="0"/>
              </a:rPr>
              <a:t>【Sample】</a:t>
            </a:r>
          </a:p>
          <a:p>
            <a:pPr eaLnBrk="1" hangingPunct="1">
              <a:defRPr/>
            </a:pPr>
            <a:r>
              <a:rPr lang="en-US" altLang="ja-JP" sz="1600" dirty="0">
                <a:latin typeface="Arial" charset="0"/>
              </a:rPr>
              <a:t>If “yes”, leave the relevant item(s) and give the name(s) of company/organization. There is no need to disclose the amounts.</a:t>
            </a:r>
            <a:endParaRPr lang="ja-JP" altLang="en-US" sz="1600" dirty="0">
              <a:latin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C5C79FF-D70F-4F08-B7B9-E747FDA93D9D}"/>
              </a:ext>
            </a:extLst>
          </p:cNvPr>
          <p:cNvSpPr txBox="1"/>
          <p:nvPr/>
        </p:nvSpPr>
        <p:spPr>
          <a:xfrm>
            <a:off x="329540" y="3634662"/>
            <a:ext cx="104308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○○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Advisors:　</a:t>
            </a:r>
            <a:r>
              <a:rPr kumimoji="0" lang="ja-JP" altLang="en-US" sz="2800" kern="0" dirty="0">
                <a:latin typeface="ＭＳ Ｐゴシック" pitchFamily="28" charset="-128"/>
                <a:ea typeface="ＭＳ Ｐゴシック" pitchFamily="28" charset="-128"/>
              </a:rPr>
              <a:t>ＸＸ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AA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Patent fees: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BB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Honoraria</a:t>
            </a: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lecture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CC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DD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77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101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JCD</cp:lastModifiedBy>
  <cp:revision>100</cp:revision>
  <cp:lastPrinted>2010-04-28T01:42:11Z</cp:lastPrinted>
  <dcterms:created xsi:type="dcterms:W3CDTF">2000-09-04T17:39:07Z</dcterms:created>
  <dcterms:modified xsi:type="dcterms:W3CDTF">2024-07-31T04:21:47Z</dcterms:modified>
</cp:coreProperties>
</file>