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37F"/>
    <a:srgbClr val="FFFFFF"/>
    <a:srgbClr val="FF9933"/>
    <a:srgbClr val="FFCC99"/>
    <a:srgbClr val="CCFF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B8ACF-2649-4D92-928D-47E1D65973B9}" v="63" dt="2023-10-12T02:53:59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88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3E6DC05-1A30-4C03-A934-2806B82AFE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7B4D12D-0800-4B63-9F4E-7887CF1FD4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CBD15FD-43FD-49EE-94D1-982D6338CE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26F622-CE75-4E0E-877E-45369383E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132096E-9044-4EF9-98D3-AF51DE6C53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CAEF5B6-1BF7-49EF-B33D-D159F4734C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55ABE86-C956-4189-8907-18CE5E45BE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8B47E2A-B0CD-44E7-A280-2AD91EBB70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F67AD02-487E-4BA2-AC58-B27929260C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7319A97-724C-4480-B960-1E966DBC7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A30E650-8494-4257-99C9-A31861AB5B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6FC7F-9083-421D-A661-4B8A44CA6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7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90D1-430F-4903-9538-2767881A9C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CEFE-DA67-4151-A169-8BB267B66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8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0AE7-E889-4261-AA30-00AD404D5C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2F8B-8CF6-4336-87A5-8D8BC69F77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7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DBC6-DE35-4654-836C-B9BE4F2C11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94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B9EC6-ED5F-441E-8F04-E925F11A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8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89D3-8385-4F24-985D-D41A9B5943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8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431A-69F6-4E29-A193-6063BA8BF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8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5B8A-22FA-49C3-ABC5-18A7D5151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91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DE0B-E7F4-48F7-B0BB-56F3A3E0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6A7751-B203-4B99-A7EE-66B4F4B38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/>
        </p:nvSpPr>
        <p:spPr bwMode="auto">
          <a:xfrm>
            <a:off x="415635" y="3200464"/>
            <a:ext cx="11355185" cy="210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b="1" dirty="0">
                <a:latin typeface="ＭＳ Ｐゴシック" panose="020B0600070205080204" pitchFamily="50" charset="-128"/>
              </a:rPr>
              <a:t>The author has no conflicts of interest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b="1" dirty="0">
                <a:latin typeface="ＭＳ Ｐゴシック" panose="020B0600070205080204" pitchFamily="50" charset="-128"/>
              </a:rPr>
              <a:t>to disclose concerning the presentation.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9A88410-0C5D-457B-EC97-4850CBFDF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35" y="120075"/>
            <a:ext cx="11355186" cy="2030844"/>
          </a:xfrm>
          <a:prstGeom prst="rect">
            <a:avLst/>
          </a:prstGeom>
          <a:solidFill>
            <a:srgbClr val="5A637F"/>
          </a:solidFill>
          <a:ln>
            <a:noFill/>
          </a:ln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en-US" altLang="ja-JP" sz="32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Asia Pacific Oncology Pharmacy Congress</a:t>
            </a:r>
            <a:r>
              <a:rPr kumimoji="0" lang="ja-JP" altLang="en-US" sz="32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 </a:t>
            </a:r>
            <a:r>
              <a:rPr kumimoji="0" lang="en-US" altLang="ja-JP" sz="32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2024</a:t>
            </a:r>
            <a:endParaRPr kumimoji="0" lang="en-US" altLang="ja-JP" sz="3600" b="1" kern="0" dirty="0">
              <a:solidFill>
                <a:schemeClr val="bg1"/>
              </a:solidFill>
              <a:latin typeface="Arial" charset="0"/>
              <a:ea typeface="ＭＳ Ｐゴシック" pitchFamily="28" charset="-128"/>
            </a:endParaRPr>
          </a:p>
          <a:p>
            <a:pPr eaLnBrk="1" hangingPunct="1">
              <a:defRPr/>
            </a:pP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COI Disclosure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en-US" altLang="ja-JP" sz="3600" b="1" kern="0" dirty="0">
                <a:solidFill>
                  <a:srgbClr val="FFFF00"/>
                </a:solidFill>
                <a:latin typeface="Arial" charset="0"/>
                <a:ea typeface="ＭＳ Ｐゴシック" pitchFamily="28" charset="-128"/>
              </a:rPr>
              <a:t> </a:t>
            </a:r>
            <a:r>
              <a:rPr kumimoji="0" lang="en-US" altLang="ja-JP" sz="2800" b="1" i="1" kern="0" dirty="0">
                <a:solidFill>
                  <a:srgbClr val="FFFF00"/>
                </a:solidFill>
                <a:latin typeface="Arial" charset="0"/>
                <a:ea typeface="ＭＳ Ｐゴシック" pitchFamily="28" charset="-128"/>
              </a:rPr>
              <a:t>Name of Presenting Author </a:t>
            </a:r>
            <a:r>
              <a:rPr kumimoji="0" lang="en-US" altLang="ja-JP" sz="2800" b="1" kern="0" dirty="0">
                <a:solidFill>
                  <a:srgbClr val="FFFF00"/>
                </a:solidFill>
                <a:latin typeface="Arial" charset="0"/>
                <a:ea typeface="ＭＳ Ｐゴシック" pitchFamily="28" charset="-128"/>
              </a:rPr>
              <a:t>:</a:t>
            </a:r>
            <a:endParaRPr kumimoji="0" lang="en-US" altLang="ja-JP" sz="2400" b="1" kern="0" dirty="0">
              <a:solidFill>
                <a:srgbClr val="FFFF00"/>
              </a:solidFill>
              <a:ea typeface="ＭＳ Ｐゴシック" pitchFamily="2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9308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A80E5533A1484FADCDBFC7F0B587D1" ma:contentTypeVersion="7" ma:contentTypeDescription="新しいドキュメントを作成します。" ma:contentTypeScope="" ma:versionID="c9296e15c9863db0b45a5eb457d75835">
  <xsd:schema xmlns:xsd="http://www.w3.org/2001/XMLSchema" xmlns:xs="http://www.w3.org/2001/XMLSchema" xmlns:p="http://schemas.microsoft.com/office/2006/metadata/properties" xmlns:ns2="d5e0e5ab-dbf2-4629-a1d9-640625ea0534" targetNamespace="http://schemas.microsoft.com/office/2006/metadata/properties" ma:root="true" ma:fieldsID="aa4d2b1a91e866cbfcd104cb4620f0f7" ns2:_="">
    <xsd:import namespace="d5e0e5ab-dbf2-4629-a1d9-640625ea05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0e5ab-dbf2-4629-a1d9-640625ea05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A15390-1E7D-4C71-A88A-01036CD225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7FE9A7-76F2-412E-8C89-F32DFFA70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e0e5ab-dbf2-4629-a1d9-640625ea0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JCD</cp:lastModifiedBy>
  <cp:revision>99</cp:revision>
  <cp:lastPrinted>2010-04-28T01:42:11Z</cp:lastPrinted>
  <dcterms:created xsi:type="dcterms:W3CDTF">2000-09-04T17:39:07Z</dcterms:created>
  <dcterms:modified xsi:type="dcterms:W3CDTF">2024-07-31T04:21:06Z</dcterms:modified>
</cp:coreProperties>
</file>